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69" r:id="rId10"/>
    <p:sldId id="272" r:id="rId11"/>
    <p:sldId id="273" r:id="rId12"/>
    <p:sldId id="270" r:id="rId13"/>
    <p:sldId id="264" r:id="rId14"/>
    <p:sldId id="275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Communication-in-Command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Differentiate between communications requirements for commanders and non-commanders.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Describe key skills and behaviors in effective command-level communication.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Identify approaches to improve communication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Examples of leaders who did (or did not) speak, write, or listen effectively.</a:t>
            </a:r>
            <a:br>
              <a:rPr lang="en-US" sz="3200" dirty="0"/>
            </a:br>
            <a:endParaRPr lang="en-US" sz="1200" dirty="0"/>
          </a:p>
          <a:p>
            <a:pPr marL="0" indent="0" algn="ctr">
              <a:buNone/>
            </a:pPr>
            <a:r>
              <a:rPr lang="en-US" sz="3200" dirty="0"/>
              <a:t> How did these leaders’ (in)ability to communicate affect the mission?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Share Your Examples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(No Names!)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does communication change </a:t>
            </a:r>
            <a:br>
              <a:rPr lang="en-US" sz="4000" dirty="0"/>
            </a:br>
            <a:r>
              <a:rPr lang="en-US" sz="4000" u="sng" dirty="0"/>
              <a:t>when in command</a:t>
            </a:r>
            <a:r>
              <a:rPr lang="en-US" sz="4000" dirty="0"/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does it mean when we say a commander needs to be an effective communicator?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Interpersonal Skills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Written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Oral (Spoken)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Shared Understanding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Candid Communications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What do these skills mean?</a:t>
            </a:r>
          </a:p>
          <a:p>
            <a:r>
              <a:rPr lang="en-US" dirty="0"/>
              <a:t>What behaviors are involved?</a:t>
            </a:r>
          </a:p>
          <a:p>
            <a:endParaRPr lang="en-US" dirty="0"/>
          </a:p>
          <a:p>
            <a:r>
              <a:rPr lang="en-US" dirty="0"/>
              <a:t>In your groups:</a:t>
            </a:r>
          </a:p>
          <a:p>
            <a:pPr lvl="1"/>
            <a:r>
              <a:rPr lang="en-US" dirty="0"/>
              <a:t>Discuss these terms</a:t>
            </a:r>
          </a:p>
          <a:p>
            <a:pPr lvl="1"/>
            <a:r>
              <a:rPr lang="en-US" dirty="0"/>
              <a:t>Develop “shared understanding” of definitions</a:t>
            </a:r>
          </a:p>
          <a:p>
            <a:pPr marL="57136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1800" dirty="0"/>
              <a:t>Five (5) minutes – then an exercise!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Skills for </a:t>
            </a:r>
            <a:br>
              <a:rPr lang="en-US" dirty="0"/>
            </a:br>
            <a:r>
              <a:rPr lang="en-US" dirty="0"/>
              <a:t>Communication-in-Command</a:t>
            </a:r>
          </a:p>
        </p:txBody>
      </p:sp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improve in these areas?</a:t>
            </a:r>
          </a:p>
          <a:p>
            <a:endParaRPr lang="en-US" dirty="0"/>
          </a:p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In your groups…select a board</a:t>
            </a:r>
          </a:p>
          <a:p>
            <a:pPr lvl="1"/>
            <a:r>
              <a:rPr lang="en-US" dirty="0"/>
              <a:t>How can you improve in your selected area – write notes</a:t>
            </a:r>
          </a:p>
          <a:p>
            <a:pPr lvl="1"/>
            <a:r>
              <a:rPr lang="en-US" dirty="0"/>
              <a:t>Generate as many ideas as you can in FOUR (4) MINUTES</a:t>
            </a:r>
          </a:p>
          <a:p>
            <a:pPr lvl="1"/>
            <a:r>
              <a:rPr lang="en-US" dirty="0"/>
              <a:t>Rotate</a:t>
            </a:r>
          </a:p>
          <a:p>
            <a:pPr marL="457085" lvl="1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Interpersonal Skills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Written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Oral (Spoken)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Shared Understanding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Candid Communications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r>
              <a:rPr lang="en-US" dirty="0"/>
              <a:t>Quick summary…and tips.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own plan… </a:t>
            </a:r>
          </a:p>
          <a:p>
            <a:pPr lvl="1"/>
            <a:r>
              <a:rPr lang="en-US" dirty="0"/>
              <a:t>How will YOU improve?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45680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0A5125-3D68-4AA9-8ACD-18B868E055A4}"/>
</file>

<file path=customXml/itemProps2.xml><?xml version="1.0" encoding="utf-8"?>
<ds:datastoreItem xmlns:ds="http://schemas.openxmlformats.org/officeDocument/2006/customXml" ds:itemID="{F2717E7F-E795-4661-9FB3-381F532CD788}"/>
</file>

<file path=customXml/itemProps3.xml><?xml version="1.0" encoding="utf-8"?>
<ds:datastoreItem xmlns:ds="http://schemas.openxmlformats.org/officeDocument/2006/customXml" ds:itemID="{04086FC2-5379-4F8F-A654-1918FFC2D74D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337</Words>
  <Application>Microsoft Office PowerPoint</Application>
  <PresentationFormat>On-screen Show (16:9)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Communication-in-Command</vt:lpstr>
      <vt:lpstr>Objectives</vt:lpstr>
      <vt:lpstr>Small Group Discussion</vt:lpstr>
      <vt:lpstr>Large Group Discussion</vt:lpstr>
      <vt:lpstr>Large Group Discussion</vt:lpstr>
      <vt:lpstr>Large Group Discussion</vt:lpstr>
      <vt:lpstr>Five Skills for  Communication-in-Command</vt:lpstr>
      <vt:lpstr>Enhancing Your Communication Skills</vt:lpstr>
      <vt:lpstr>Enhancing Your Communication Skills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